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43891200" cy="3291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12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257"/>
    <p:restoredTop sz="94694"/>
  </p:normalViewPr>
  <p:slideViewPr>
    <p:cSldViewPr snapToGrid="0" snapToObjects="1">
      <p:cViewPr varScale="1">
        <p:scale>
          <a:sx n="24" d="100"/>
          <a:sy n="24" d="100"/>
        </p:scale>
        <p:origin x="1600" y="2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hillips, Liz" userId="1a8ff791-5c52-4f47-8528-c60906ebce0b" providerId="ADAL" clId="{DF233C84-57FF-A74F-9E22-6A202F3353D5}"/>
    <pc:docChg chg="custSel modSld">
      <pc:chgData name="Phillips, Liz" userId="1a8ff791-5c52-4f47-8528-c60906ebce0b" providerId="ADAL" clId="{DF233C84-57FF-A74F-9E22-6A202F3353D5}" dt="2022-11-09T18:21:23.176" v="11"/>
      <pc:docMkLst>
        <pc:docMk/>
      </pc:docMkLst>
      <pc:sldChg chg="addSp delSp modSp mod">
        <pc:chgData name="Phillips, Liz" userId="1a8ff791-5c52-4f47-8528-c60906ebce0b" providerId="ADAL" clId="{DF233C84-57FF-A74F-9E22-6A202F3353D5}" dt="2022-11-09T18:21:23.176" v="11"/>
        <pc:sldMkLst>
          <pc:docMk/>
          <pc:sldMk cId="1753148637" sldId="256"/>
        </pc:sldMkLst>
        <pc:picChg chg="del">
          <ac:chgData name="Phillips, Liz" userId="1a8ff791-5c52-4f47-8528-c60906ebce0b" providerId="ADAL" clId="{DF233C84-57FF-A74F-9E22-6A202F3353D5}" dt="2022-11-09T18:20:55.192" v="0" actId="478"/>
          <ac:picMkLst>
            <pc:docMk/>
            <pc:sldMk cId="1753148637" sldId="256"/>
            <ac:picMk id="3" creationId="{2F73D38B-C0C0-E445-91CA-20A96BB8E412}"/>
          </ac:picMkLst>
        </pc:picChg>
        <pc:picChg chg="add del mod">
          <ac:chgData name="Phillips, Liz" userId="1a8ff791-5c52-4f47-8528-c60906ebce0b" providerId="ADAL" clId="{DF233C84-57FF-A74F-9E22-6A202F3353D5}" dt="2022-11-09T18:21:07.483" v="2"/>
          <ac:picMkLst>
            <pc:docMk/>
            <pc:sldMk cId="1753148637" sldId="256"/>
            <ac:picMk id="7" creationId="{C6A80314-130B-0713-5EAF-C7184F19D9ED}"/>
          </ac:picMkLst>
        </pc:picChg>
        <pc:picChg chg="add del">
          <ac:chgData name="Phillips, Liz" userId="1a8ff791-5c52-4f47-8528-c60906ebce0b" providerId="ADAL" clId="{DF233C84-57FF-A74F-9E22-6A202F3353D5}" dt="2022-11-09T18:21:08.934" v="4"/>
          <ac:picMkLst>
            <pc:docMk/>
            <pc:sldMk cId="1753148637" sldId="256"/>
            <ac:picMk id="8" creationId="{82B4729B-116E-8807-7C3F-709C50ECCB1D}"/>
          </ac:picMkLst>
        </pc:picChg>
        <pc:picChg chg="add del mod">
          <ac:chgData name="Phillips, Liz" userId="1a8ff791-5c52-4f47-8528-c60906ebce0b" providerId="ADAL" clId="{DF233C84-57FF-A74F-9E22-6A202F3353D5}" dt="2022-11-09T18:21:13.620" v="6"/>
          <ac:picMkLst>
            <pc:docMk/>
            <pc:sldMk cId="1753148637" sldId="256"/>
            <ac:picMk id="9" creationId="{9F980E2F-FC99-2E6D-B1B7-0D0083414AE4}"/>
          </ac:picMkLst>
        </pc:picChg>
        <pc:picChg chg="add del mod">
          <ac:chgData name="Phillips, Liz" userId="1a8ff791-5c52-4f47-8528-c60906ebce0b" providerId="ADAL" clId="{DF233C84-57FF-A74F-9E22-6A202F3353D5}" dt="2022-11-09T18:21:18.324" v="8"/>
          <ac:picMkLst>
            <pc:docMk/>
            <pc:sldMk cId="1753148637" sldId="256"/>
            <ac:picMk id="10" creationId="{6E56F28F-0690-742E-C37F-BAB6D8BDA34E}"/>
          </ac:picMkLst>
        </pc:picChg>
        <pc:picChg chg="add del">
          <ac:chgData name="Phillips, Liz" userId="1a8ff791-5c52-4f47-8528-c60906ebce0b" providerId="ADAL" clId="{DF233C84-57FF-A74F-9E22-6A202F3353D5}" dt="2022-11-09T18:21:20.867" v="10"/>
          <ac:picMkLst>
            <pc:docMk/>
            <pc:sldMk cId="1753148637" sldId="256"/>
            <ac:picMk id="11" creationId="{738BF7A1-68FD-4699-D71E-712BC5A94660}"/>
          </ac:picMkLst>
        </pc:picChg>
        <pc:picChg chg="add mod">
          <ac:chgData name="Phillips, Liz" userId="1a8ff791-5c52-4f47-8528-c60906ebce0b" providerId="ADAL" clId="{DF233C84-57FF-A74F-9E22-6A202F3353D5}" dt="2022-11-09T18:21:23.176" v="11"/>
          <ac:picMkLst>
            <pc:docMk/>
            <pc:sldMk cId="1753148637" sldId="256"/>
            <ac:picMk id="12" creationId="{FADCEAF8-DA6D-A55E-647A-B8A900D7ABC6}"/>
          </ac:picMkLst>
        </pc:pic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91840" y="5387342"/>
            <a:ext cx="37307520" cy="11460480"/>
          </a:xfrm>
          <a:prstGeom prst="rect">
            <a:avLst/>
          </a:prstGeom>
        </p:spPr>
        <p:txBody>
          <a:bodyPr anchor="b"/>
          <a:lstStyle>
            <a:lvl1pPr algn="ctr">
              <a:defRPr sz="2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486400" y="17289782"/>
            <a:ext cx="32918400" cy="7947658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520"/>
            </a:lvl1pPr>
            <a:lvl2pPr marL="2194560" indent="0" algn="ctr">
              <a:buNone/>
              <a:defRPr sz="9600"/>
            </a:lvl2pPr>
            <a:lvl3pPr marL="4389120" indent="0" algn="ctr">
              <a:buNone/>
              <a:defRPr sz="8640"/>
            </a:lvl3pPr>
            <a:lvl4pPr marL="6583680" indent="0" algn="ctr">
              <a:buNone/>
              <a:defRPr sz="7680"/>
            </a:lvl4pPr>
            <a:lvl5pPr marL="8778240" indent="0" algn="ctr">
              <a:buNone/>
              <a:defRPr sz="7680"/>
            </a:lvl5pPr>
            <a:lvl6pPr marL="10972800" indent="0" algn="ctr">
              <a:buNone/>
              <a:defRPr sz="7680"/>
            </a:lvl6pPr>
            <a:lvl7pPr marL="13167360" indent="0" algn="ctr">
              <a:buNone/>
              <a:defRPr sz="7680"/>
            </a:lvl7pPr>
            <a:lvl8pPr marL="15361920" indent="0" algn="ctr">
              <a:buNone/>
              <a:defRPr sz="7680"/>
            </a:lvl8pPr>
            <a:lvl9pPr marL="17556480" indent="0" algn="ctr">
              <a:buNone/>
              <a:defRPr sz="768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2138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17520" y="8763000"/>
            <a:ext cx="37856160" cy="2088642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1024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1409642" y="1752600"/>
            <a:ext cx="9464040" cy="27896822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17522" y="1752600"/>
            <a:ext cx="27843480" cy="2789682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3550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7520" y="8763000"/>
            <a:ext cx="37856160" cy="208864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9917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94662" y="8206749"/>
            <a:ext cx="37856160" cy="13693138"/>
          </a:xfrm>
          <a:prstGeom prst="rect">
            <a:avLst/>
          </a:prstGeom>
        </p:spPr>
        <p:txBody>
          <a:bodyPr anchor="b"/>
          <a:lstStyle>
            <a:lvl1pPr>
              <a:defRPr sz="2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94662" y="22029429"/>
            <a:ext cx="37856160" cy="720089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1520">
                <a:solidFill>
                  <a:schemeClr val="tx1"/>
                </a:solidFill>
              </a:defRPr>
            </a:lvl1pPr>
            <a:lvl2pPr marL="2194560" indent="0">
              <a:buNone/>
              <a:defRPr sz="9600">
                <a:solidFill>
                  <a:schemeClr val="tx1">
                    <a:tint val="75000"/>
                  </a:schemeClr>
                </a:solidFill>
              </a:defRPr>
            </a:lvl2pPr>
            <a:lvl3pPr marL="4389120" indent="0">
              <a:buNone/>
              <a:defRPr sz="8640">
                <a:solidFill>
                  <a:schemeClr val="tx1">
                    <a:tint val="75000"/>
                  </a:schemeClr>
                </a:solidFill>
              </a:defRPr>
            </a:lvl3pPr>
            <a:lvl4pPr marL="658368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4pPr>
            <a:lvl5pPr marL="877824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5pPr>
            <a:lvl6pPr marL="1097280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6pPr>
            <a:lvl7pPr marL="1316736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7pPr>
            <a:lvl8pPr marL="1536192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8pPr>
            <a:lvl9pPr marL="1755648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8183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17520" y="8763000"/>
            <a:ext cx="18653760" cy="208864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2219920" y="8763000"/>
            <a:ext cx="18653760" cy="208864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6766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3237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23242" y="8069582"/>
            <a:ext cx="18568032" cy="395477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1520" b="1"/>
            </a:lvl1pPr>
            <a:lvl2pPr marL="2194560" indent="0">
              <a:buNone/>
              <a:defRPr sz="9600" b="1"/>
            </a:lvl2pPr>
            <a:lvl3pPr marL="4389120" indent="0">
              <a:buNone/>
              <a:defRPr sz="8640" b="1"/>
            </a:lvl3pPr>
            <a:lvl4pPr marL="6583680" indent="0">
              <a:buNone/>
              <a:defRPr sz="7680" b="1"/>
            </a:lvl4pPr>
            <a:lvl5pPr marL="8778240" indent="0">
              <a:buNone/>
              <a:defRPr sz="7680" b="1"/>
            </a:lvl5pPr>
            <a:lvl6pPr marL="10972800" indent="0">
              <a:buNone/>
              <a:defRPr sz="7680" b="1"/>
            </a:lvl6pPr>
            <a:lvl7pPr marL="13167360" indent="0">
              <a:buNone/>
              <a:defRPr sz="7680" b="1"/>
            </a:lvl7pPr>
            <a:lvl8pPr marL="15361920" indent="0">
              <a:buNone/>
              <a:defRPr sz="7680" b="1"/>
            </a:lvl8pPr>
            <a:lvl9pPr marL="17556480" indent="0">
              <a:buNone/>
              <a:defRPr sz="76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23242" y="12024360"/>
            <a:ext cx="18568032" cy="176860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2219922" y="8069582"/>
            <a:ext cx="18659477" cy="395477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1520" b="1"/>
            </a:lvl1pPr>
            <a:lvl2pPr marL="2194560" indent="0">
              <a:buNone/>
              <a:defRPr sz="9600" b="1"/>
            </a:lvl2pPr>
            <a:lvl3pPr marL="4389120" indent="0">
              <a:buNone/>
              <a:defRPr sz="8640" b="1"/>
            </a:lvl3pPr>
            <a:lvl4pPr marL="6583680" indent="0">
              <a:buNone/>
              <a:defRPr sz="7680" b="1"/>
            </a:lvl4pPr>
            <a:lvl5pPr marL="8778240" indent="0">
              <a:buNone/>
              <a:defRPr sz="7680" b="1"/>
            </a:lvl5pPr>
            <a:lvl6pPr marL="10972800" indent="0">
              <a:buNone/>
              <a:defRPr sz="7680" b="1"/>
            </a:lvl6pPr>
            <a:lvl7pPr marL="13167360" indent="0">
              <a:buNone/>
              <a:defRPr sz="7680" b="1"/>
            </a:lvl7pPr>
            <a:lvl8pPr marL="15361920" indent="0">
              <a:buNone/>
              <a:defRPr sz="7680" b="1"/>
            </a:lvl8pPr>
            <a:lvl9pPr marL="17556480" indent="0">
              <a:buNone/>
              <a:defRPr sz="76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2219922" y="12024360"/>
            <a:ext cx="18659477" cy="176860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209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13331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59073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3237" y="2194560"/>
            <a:ext cx="14156054" cy="7680960"/>
          </a:xfrm>
          <a:prstGeom prst="rect">
            <a:avLst/>
          </a:prstGeom>
        </p:spPr>
        <p:txBody>
          <a:bodyPr anchor="b"/>
          <a:lstStyle>
            <a:lvl1pPr>
              <a:defRPr sz="153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659477" y="4739647"/>
            <a:ext cx="22219920" cy="23393400"/>
          </a:xfrm>
          <a:prstGeom prst="rect">
            <a:avLst/>
          </a:prstGeom>
        </p:spPr>
        <p:txBody>
          <a:bodyPr/>
          <a:lstStyle>
            <a:lvl1pPr>
              <a:defRPr sz="15360"/>
            </a:lvl1pPr>
            <a:lvl2pPr>
              <a:defRPr sz="13440"/>
            </a:lvl2pPr>
            <a:lvl3pPr>
              <a:defRPr sz="11520"/>
            </a:lvl3pPr>
            <a:lvl4pPr>
              <a:defRPr sz="9600"/>
            </a:lvl4pPr>
            <a:lvl5pPr>
              <a:defRPr sz="9600"/>
            </a:lvl5pPr>
            <a:lvl6pPr>
              <a:defRPr sz="9600"/>
            </a:lvl6pPr>
            <a:lvl7pPr>
              <a:defRPr sz="9600"/>
            </a:lvl7pPr>
            <a:lvl8pPr>
              <a:defRPr sz="9600"/>
            </a:lvl8pPr>
            <a:lvl9pPr>
              <a:defRPr sz="9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23237" y="9875520"/>
            <a:ext cx="14156054" cy="1829562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80"/>
            </a:lvl1pPr>
            <a:lvl2pPr marL="2194560" indent="0">
              <a:buNone/>
              <a:defRPr sz="6720"/>
            </a:lvl2pPr>
            <a:lvl3pPr marL="4389120" indent="0">
              <a:buNone/>
              <a:defRPr sz="5760"/>
            </a:lvl3pPr>
            <a:lvl4pPr marL="6583680" indent="0">
              <a:buNone/>
              <a:defRPr sz="4800"/>
            </a:lvl4pPr>
            <a:lvl5pPr marL="8778240" indent="0">
              <a:buNone/>
              <a:defRPr sz="4800"/>
            </a:lvl5pPr>
            <a:lvl6pPr marL="10972800" indent="0">
              <a:buNone/>
              <a:defRPr sz="4800"/>
            </a:lvl6pPr>
            <a:lvl7pPr marL="13167360" indent="0">
              <a:buNone/>
              <a:defRPr sz="4800"/>
            </a:lvl7pPr>
            <a:lvl8pPr marL="15361920" indent="0">
              <a:buNone/>
              <a:defRPr sz="4800"/>
            </a:lvl8pPr>
            <a:lvl9pPr marL="17556480" indent="0">
              <a:buNone/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8132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3237" y="2194560"/>
            <a:ext cx="14156054" cy="7680960"/>
          </a:xfrm>
          <a:prstGeom prst="rect">
            <a:avLst/>
          </a:prstGeom>
        </p:spPr>
        <p:txBody>
          <a:bodyPr anchor="b"/>
          <a:lstStyle>
            <a:lvl1pPr>
              <a:defRPr sz="153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8659477" y="4739647"/>
            <a:ext cx="22219920" cy="23393400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15360"/>
            </a:lvl1pPr>
            <a:lvl2pPr marL="2194560" indent="0">
              <a:buNone/>
              <a:defRPr sz="13440"/>
            </a:lvl2pPr>
            <a:lvl3pPr marL="4389120" indent="0">
              <a:buNone/>
              <a:defRPr sz="11520"/>
            </a:lvl3pPr>
            <a:lvl4pPr marL="6583680" indent="0">
              <a:buNone/>
              <a:defRPr sz="9600"/>
            </a:lvl4pPr>
            <a:lvl5pPr marL="8778240" indent="0">
              <a:buNone/>
              <a:defRPr sz="9600"/>
            </a:lvl5pPr>
            <a:lvl6pPr marL="10972800" indent="0">
              <a:buNone/>
              <a:defRPr sz="9600"/>
            </a:lvl6pPr>
            <a:lvl7pPr marL="13167360" indent="0">
              <a:buNone/>
              <a:defRPr sz="9600"/>
            </a:lvl7pPr>
            <a:lvl8pPr marL="15361920" indent="0">
              <a:buNone/>
              <a:defRPr sz="9600"/>
            </a:lvl8pPr>
            <a:lvl9pPr marL="17556480" indent="0">
              <a:buNone/>
              <a:defRPr sz="9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23237" y="9875520"/>
            <a:ext cx="14156054" cy="1829562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80"/>
            </a:lvl1pPr>
            <a:lvl2pPr marL="2194560" indent="0">
              <a:buNone/>
              <a:defRPr sz="6720"/>
            </a:lvl2pPr>
            <a:lvl3pPr marL="4389120" indent="0">
              <a:buNone/>
              <a:defRPr sz="5760"/>
            </a:lvl3pPr>
            <a:lvl4pPr marL="6583680" indent="0">
              <a:buNone/>
              <a:defRPr sz="4800"/>
            </a:lvl4pPr>
            <a:lvl5pPr marL="8778240" indent="0">
              <a:buNone/>
              <a:defRPr sz="4800"/>
            </a:lvl5pPr>
            <a:lvl6pPr marL="10972800" indent="0">
              <a:buNone/>
              <a:defRPr sz="4800"/>
            </a:lvl6pPr>
            <a:lvl7pPr marL="13167360" indent="0">
              <a:buNone/>
              <a:defRPr sz="4800"/>
            </a:lvl7pPr>
            <a:lvl8pPr marL="15361920" indent="0">
              <a:buNone/>
              <a:defRPr sz="4800"/>
            </a:lvl8pPr>
            <a:lvl9pPr marL="17556480" indent="0">
              <a:buNone/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35970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249716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4389120" rtl="0" eaLnBrk="1" latinLnBrk="0" hangingPunct="1">
        <a:lnSpc>
          <a:spcPct val="90000"/>
        </a:lnSpc>
        <a:spcBef>
          <a:spcPct val="0"/>
        </a:spcBef>
        <a:buNone/>
        <a:defRPr sz="211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97280" indent="-1097280" algn="l" defTabSz="4389120" rtl="0" eaLnBrk="1" latinLnBrk="0" hangingPunct="1">
        <a:lnSpc>
          <a:spcPct val="90000"/>
        </a:lnSpc>
        <a:spcBef>
          <a:spcPts val="4800"/>
        </a:spcBef>
        <a:buFont typeface="Arial" panose="020B0604020202020204" pitchFamily="34" charset="0"/>
        <a:buChar char="•"/>
        <a:defRPr sz="13440" kern="1200">
          <a:solidFill>
            <a:schemeClr val="tx1"/>
          </a:solidFill>
          <a:latin typeface="+mn-lt"/>
          <a:ea typeface="+mn-ea"/>
          <a:cs typeface="+mn-cs"/>
        </a:defRPr>
      </a:lvl1pPr>
      <a:lvl2pPr marL="329184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11520" kern="1200">
          <a:solidFill>
            <a:schemeClr val="tx1"/>
          </a:solidFill>
          <a:latin typeface="+mn-lt"/>
          <a:ea typeface="+mn-ea"/>
          <a:cs typeface="+mn-cs"/>
        </a:defRPr>
      </a:lvl2pPr>
      <a:lvl3pPr marL="548640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9600" kern="1200">
          <a:solidFill>
            <a:schemeClr val="tx1"/>
          </a:solidFill>
          <a:latin typeface="+mn-lt"/>
          <a:ea typeface="+mn-ea"/>
          <a:cs typeface="+mn-cs"/>
        </a:defRPr>
      </a:lvl3pPr>
      <a:lvl4pPr marL="768096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4pPr>
      <a:lvl5pPr marL="987552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5pPr>
      <a:lvl6pPr marL="1207008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6pPr>
      <a:lvl7pPr marL="1426464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7pPr>
      <a:lvl8pPr marL="1645920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8pPr>
      <a:lvl9pPr marL="1865376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1pPr>
      <a:lvl2pPr marL="219456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2pPr>
      <a:lvl3pPr marL="438912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3pPr>
      <a:lvl4pPr marL="658368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4pPr>
      <a:lvl5pPr marL="877824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6pPr>
      <a:lvl7pPr marL="1316736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7pPr>
      <a:lvl8pPr marL="1536192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8pPr>
      <a:lvl9pPr marL="1755648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www.sc.edu/about/offices_and_divisions/communications/toolbox/visuals/colors/index.php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25B0DCF1-A0AF-3C43-A8C7-2CF0F70BD60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6774" y="-3293311"/>
            <a:ext cx="54584026" cy="1862048"/>
          </a:xfrm>
        </p:spPr>
        <p:txBody>
          <a:bodyPr/>
          <a:lstStyle/>
          <a:p>
            <a:pPr algn="l"/>
            <a:r>
              <a:rPr lang="en-US" dirty="0"/>
              <a:t>Research Poster 3-Column Template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3C257EE-FCD4-294D-AE06-F5633E1F25B6}"/>
              </a:ext>
            </a:extLst>
          </p:cNvPr>
          <p:cNvSpPr txBox="1"/>
          <p:nvPr/>
        </p:nvSpPr>
        <p:spPr>
          <a:xfrm>
            <a:off x="1066800" y="866275"/>
            <a:ext cx="40714842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b="1" i="0" dirty="0">
                <a:latin typeface="Arial" panose="020B0604020202020204" pitchFamily="34" charset="0"/>
                <a:cs typeface="Arial" panose="020B0604020202020204" pitchFamily="34" charset="0"/>
              </a:rPr>
              <a:t>Research Poster: Title of Presentation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BD19AEC-90D1-684D-8E09-0A535CA5A724}"/>
              </a:ext>
            </a:extLst>
          </p:cNvPr>
          <p:cNvSpPr txBox="1"/>
          <p:nvPr/>
        </p:nvSpPr>
        <p:spPr>
          <a:xfrm>
            <a:off x="1122970" y="2989583"/>
            <a:ext cx="4071484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b="0" i="0" dirty="0">
                <a:latin typeface="Arial" panose="020B0604020202020204" pitchFamily="34" charset="0"/>
                <a:cs typeface="Arial" panose="020B0604020202020204" pitchFamily="34" charset="0"/>
              </a:rPr>
              <a:t>Authors and Co-authors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62A8B05F-180E-F947-A226-9D05D72C2278}"/>
              </a:ext>
            </a:extLst>
          </p:cNvPr>
          <p:cNvSpPr txBox="1"/>
          <p:nvPr/>
        </p:nvSpPr>
        <p:spPr>
          <a:xfrm>
            <a:off x="1181351" y="4272875"/>
            <a:ext cx="2849077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Arial" panose="020B0604020202020204" pitchFamily="34" charset="0"/>
                <a:cs typeface="Arial" panose="020B0604020202020204" pitchFamily="34" charset="0"/>
              </a:rPr>
              <a:t>University of South Carolina, affiliations for other authors</a:t>
            </a:r>
            <a:endParaRPr lang="en-US" sz="4000" b="0" i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C8027A9B-8130-D147-8CDB-AEE06639237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1190495" y="6198738"/>
            <a:ext cx="13249656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4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How to Use this Template</a:t>
            </a:r>
          </a:p>
        </p:txBody>
      </p:sp>
      <p:sp>
        <p:nvSpPr>
          <p:cNvPr id="35" name="Rectangle 23">
            <a:extLst>
              <a:ext uri="{FF2B5EF4-FFF2-40B4-BE49-F238E27FC236}">
                <a16:creationId xmlns:a16="http://schemas.microsoft.com/office/drawing/2014/main" id="{782D9226-56D4-7B4B-985D-827FF8274D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81351" y="7503317"/>
            <a:ext cx="13258800" cy="4062651"/>
          </a:xfrm>
          <a:prstGeom prst="rect">
            <a:avLst/>
          </a:prstGeom>
          <a:noFill/>
          <a:ln w="57150" cmpd="thinThick">
            <a:noFill/>
            <a:miter lim="800000"/>
            <a:headEnd/>
            <a:tailEnd/>
          </a:ln>
          <a:effectLst/>
        </p:spPr>
        <p:txBody>
          <a:bodyPr wrap="square" lIns="0" tIns="182880" rIns="0" bIns="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Choose the template that best accommodates your communications objectives. There are three and four column templates.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Copy text box to other locations on poster as needed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5631326-FC4F-9546-B4CB-A2231BE187A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1190495" y="12727888"/>
            <a:ext cx="13249656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4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Highlighted box</a:t>
            </a:r>
          </a:p>
        </p:txBody>
      </p:sp>
      <p:sp>
        <p:nvSpPr>
          <p:cNvPr id="47" name="Rectangle 23">
            <a:extLst>
              <a:ext uri="{FF2B5EF4-FFF2-40B4-BE49-F238E27FC236}">
                <a16:creationId xmlns:a16="http://schemas.microsoft.com/office/drawing/2014/main" id="{EDFB32A1-8649-6543-8F04-549AE3FB85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ChangeArrowheads="1"/>
          </p:cNvSpPr>
          <p:nvPr/>
        </p:nvSpPr>
        <p:spPr bwMode="auto">
          <a:xfrm>
            <a:off x="1181351" y="13497329"/>
            <a:ext cx="13258800" cy="5375379"/>
          </a:xfrm>
          <a:prstGeom prst="rect">
            <a:avLst/>
          </a:prstGeom>
          <a:solidFill>
            <a:schemeClr val="bg2"/>
          </a:solidFill>
          <a:ln w="57150" cmpd="thinThick">
            <a:noFill/>
            <a:miter lim="800000"/>
            <a:headEnd/>
            <a:tailEnd/>
          </a:ln>
          <a:effectLst/>
        </p:spPr>
        <p:txBody>
          <a:bodyPr wrap="square" lIns="365760" tIns="365760" rIns="365760" bIns="36576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This box can be used to highlight a particularly important element or conclusion.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Use only one highlighted box per layout.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47D89FB2-23CD-CA4F-A5FA-9E0C7C3BB4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15409373" y="6198738"/>
            <a:ext cx="13249656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4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Your Poster Content and Presentation</a:t>
            </a:r>
          </a:p>
        </p:txBody>
      </p:sp>
      <p:sp>
        <p:nvSpPr>
          <p:cNvPr id="37" name="Rectangle 23">
            <a:extLst>
              <a:ext uri="{FF2B5EF4-FFF2-40B4-BE49-F238E27FC236}">
                <a16:creationId xmlns:a16="http://schemas.microsoft.com/office/drawing/2014/main" id="{2E9E4177-217F-F643-AF46-9B49E24D3F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454184" y="7497534"/>
            <a:ext cx="13258800" cy="7940635"/>
          </a:xfrm>
          <a:prstGeom prst="rect">
            <a:avLst/>
          </a:prstGeom>
          <a:noFill/>
          <a:ln w="57150" cmpd="thinThick">
            <a:noFill/>
            <a:miter lim="800000"/>
            <a:headEnd/>
            <a:tailEnd/>
          </a:ln>
          <a:effectLst/>
        </p:spPr>
        <p:txBody>
          <a:bodyPr wrap="square" lIns="0" tIns="182880" rIns="0" bIns="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Poster dimensions are 36” tall by 48” wide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You can copy and paste from an existing presentation to the poster template or enter the information directly onto the template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Try for an even balance on your posters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Use graphs and bar charts to represent data when possible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b="1" dirty="0">
                <a:latin typeface="Arial" panose="020B0604020202020204" pitchFamily="34" charset="0"/>
                <a:cs typeface="Arial" panose="020B0604020202020204" pitchFamily="34" charset="0"/>
              </a:rPr>
              <a:t>Accent Colors:  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When possible, use these secondary colors when you create your charts and graphs (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Brand Toolbox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</p:txBody>
      </p:sp>
      <p:sp>
        <p:nvSpPr>
          <p:cNvPr id="41" name="Rectangle 40" descr="Tile with hex color CC2E40.">
            <a:extLst>
              <a:ext uri="{FF2B5EF4-FFF2-40B4-BE49-F238E27FC236}">
                <a16:creationId xmlns:a16="http://schemas.microsoft.com/office/drawing/2014/main" id="{05E4EAEA-E8E7-0844-AA7C-AE4551C7D10F}"/>
              </a:ext>
            </a:extLst>
          </p:cNvPr>
          <p:cNvSpPr/>
          <p:nvPr/>
        </p:nvSpPr>
        <p:spPr>
          <a:xfrm>
            <a:off x="16049608" y="12561227"/>
            <a:ext cx="936102" cy="936102"/>
          </a:xfrm>
          <a:prstGeom prst="rect">
            <a:avLst/>
          </a:prstGeom>
          <a:solidFill>
            <a:srgbClr val="CC2E4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ectangle 41" descr="Tile with hex color 6378AC.">
            <a:extLst>
              <a:ext uri="{FF2B5EF4-FFF2-40B4-BE49-F238E27FC236}">
                <a16:creationId xmlns:a16="http://schemas.microsoft.com/office/drawing/2014/main" id="{7AA487B4-11D8-624A-9E20-DB5841F58FE4}"/>
              </a:ext>
            </a:extLst>
          </p:cNvPr>
          <p:cNvSpPr/>
          <p:nvPr/>
        </p:nvSpPr>
        <p:spPr>
          <a:xfrm>
            <a:off x="17671978" y="12561227"/>
            <a:ext cx="936102" cy="936102"/>
          </a:xfrm>
          <a:prstGeom prst="rect">
            <a:avLst/>
          </a:prstGeom>
          <a:solidFill>
            <a:srgbClr val="6378A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Rectangle 42" descr="Tile with hex color 1E3841.">
            <a:extLst>
              <a:ext uri="{FF2B5EF4-FFF2-40B4-BE49-F238E27FC236}">
                <a16:creationId xmlns:a16="http://schemas.microsoft.com/office/drawing/2014/main" id="{8AAECEED-1627-CC44-8486-20BB2E4580E9}"/>
              </a:ext>
            </a:extLst>
          </p:cNvPr>
          <p:cNvSpPr/>
          <p:nvPr/>
        </p:nvSpPr>
        <p:spPr>
          <a:xfrm>
            <a:off x="19294348" y="12561227"/>
            <a:ext cx="936102" cy="936102"/>
          </a:xfrm>
          <a:prstGeom prst="rect">
            <a:avLst/>
          </a:prstGeom>
          <a:solidFill>
            <a:srgbClr val="1E384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4" name="Rectangle 43" descr="Tile with hex color 868A05.">
            <a:extLst>
              <a:ext uri="{FF2B5EF4-FFF2-40B4-BE49-F238E27FC236}">
                <a16:creationId xmlns:a16="http://schemas.microsoft.com/office/drawing/2014/main" id="{3815AA84-FF9A-8E4C-B2D0-66C44770EBA1}"/>
              </a:ext>
            </a:extLst>
          </p:cNvPr>
          <p:cNvSpPr/>
          <p:nvPr/>
        </p:nvSpPr>
        <p:spPr>
          <a:xfrm>
            <a:off x="20916718" y="12561227"/>
            <a:ext cx="936102" cy="936102"/>
          </a:xfrm>
          <a:prstGeom prst="rect">
            <a:avLst/>
          </a:prstGeom>
          <a:solidFill>
            <a:srgbClr val="868A05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5" name="Rectangle 44" descr="Tile with hex color CED318.">
            <a:extLst>
              <a:ext uri="{FF2B5EF4-FFF2-40B4-BE49-F238E27FC236}">
                <a16:creationId xmlns:a16="http://schemas.microsoft.com/office/drawing/2014/main" id="{482204AA-CB35-E447-AB17-7E2CDC2AE480}"/>
              </a:ext>
            </a:extLst>
          </p:cNvPr>
          <p:cNvSpPr/>
          <p:nvPr/>
        </p:nvSpPr>
        <p:spPr>
          <a:xfrm>
            <a:off x="22539088" y="12561227"/>
            <a:ext cx="936102" cy="936102"/>
          </a:xfrm>
          <a:prstGeom prst="rect">
            <a:avLst/>
          </a:prstGeom>
          <a:solidFill>
            <a:srgbClr val="CED318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6" name="Rectangle 45" descr="Tile with hex color FFF193.">
            <a:extLst>
              <a:ext uri="{FF2B5EF4-FFF2-40B4-BE49-F238E27FC236}">
                <a16:creationId xmlns:a16="http://schemas.microsoft.com/office/drawing/2014/main" id="{48E1A667-0B65-4E4F-B262-584582B8F4AB}"/>
              </a:ext>
            </a:extLst>
          </p:cNvPr>
          <p:cNvSpPr/>
          <p:nvPr/>
        </p:nvSpPr>
        <p:spPr>
          <a:xfrm>
            <a:off x="24124350" y="12561227"/>
            <a:ext cx="936102" cy="936102"/>
          </a:xfrm>
          <a:prstGeom prst="rect">
            <a:avLst/>
          </a:prstGeom>
          <a:solidFill>
            <a:srgbClr val="FFF19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F39162E4-83BB-494A-9F67-328078AA056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29399252" y="6165033"/>
            <a:ext cx="13249656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4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Type Size and Section Headers</a:t>
            </a:r>
          </a:p>
        </p:txBody>
      </p:sp>
      <p:sp>
        <p:nvSpPr>
          <p:cNvPr id="36" name="Rectangle 23">
            <a:extLst>
              <a:ext uri="{FF2B5EF4-FFF2-40B4-BE49-F238E27FC236}">
                <a16:creationId xmlns:a16="http://schemas.microsoft.com/office/drawing/2014/main" id="{706CD3A7-BA7F-AA4F-91F9-BB1C89930FB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399252" y="7467874"/>
            <a:ext cx="13249656" cy="6278642"/>
          </a:xfrm>
          <a:prstGeom prst="rect">
            <a:avLst/>
          </a:prstGeom>
          <a:noFill/>
          <a:ln w="57150" cmpd="thinThick">
            <a:noFill/>
            <a:miter lim="800000"/>
            <a:headEnd/>
            <a:tailEnd/>
          </a:ln>
          <a:effectLst/>
        </p:spPr>
        <p:txBody>
          <a:bodyPr wrap="square" lIns="0" tIns="182880" rIns="0" bIns="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Type text inside the text boxes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Increase and decrease your view sizes as needed to see all or individual sections of poster.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Do not use a font smaller than 24 except than for captions under pictures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Make sure to keep your relevant text under the proper section headers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484C412-BE7D-6F4A-8DD5-83391FE70B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914400" y="29742062"/>
            <a:ext cx="42062400" cy="2310063"/>
          </a:xfrm>
          <a:prstGeom prst="rect">
            <a:avLst/>
          </a:prstGeom>
          <a:solidFill>
            <a:srgbClr val="6D12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2" name="Picture 11">
            <a:extLst>
              <a:ext uri="{FF2B5EF4-FFF2-40B4-BE49-F238E27FC236}">
                <a16:creationId xmlns:a16="http://schemas.microsoft.com/office/drawing/2014/main" id="{FADCEAF8-DA6D-A55E-647A-B8A900D7ABC6}"/>
              </a:ext>
            </a:extLst>
          </p:cNvPr>
          <p:cNvPicPr>
            <a:picLocks noChangeAspect="1"/>
          </p:cNvPicPr>
          <p:nvPr/>
        </p:nvPicPr>
        <p:blipFill>
          <a:blip r:embed="rId3"/>
          <a:srcRect/>
          <a:stretch/>
        </p:blipFill>
        <p:spPr>
          <a:xfrm>
            <a:off x="33703530" y="30126217"/>
            <a:ext cx="7599897" cy="151082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531486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search Template 1" id="{7B78ABBD-8E44-3E43-8B74-A515A627A488}" vid="{F3AB49B8-2753-4844-B8CB-1B5E0A21101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44</TotalTime>
  <Words>208</Words>
  <Application>Microsoft Macintosh PowerPoint</Application>
  <PresentationFormat>Custom</PresentationFormat>
  <Paragraphs>21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Research Poster 3-Column Template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Research Poster 3-Column Template</dc:title>
  <dc:creator>Jessica Fields</dc:creator>
  <cp:lastModifiedBy>Phillips, Liz</cp:lastModifiedBy>
  <cp:revision>4</cp:revision>
  <cp:lastPrinted>2019-12-05T13:16:31Z</cp:lastPrinted>
  <dcterms:created xsi:type="dcterms:W3CDTF">2020-10-16T15:05:46Z</dcterms:created>
  <dcterms:modified xsi:type="dcterms:W3CDTF">2022-11-09T18:21:28Z</dcterms:modified>
</cp:coreProperties>
</file>

<file path=docProps/thumbnail.jpeg>
</file>